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embeddedFontLst>
    <p:embeddedFont>
      <p:font typeface="Barlow"/>
      <p:regular r:id="rId14"/>
    </p:embeddedFont>
    <p:embeddedFont>
      <p:font typeface="Barlow"/>
      <p:regular r:id="rId15"/>
    </p:embeddedFont>
    <p:embeddedFont>
      <p:font typeface="Barlow"/>
      <p:regular r:id="rId16"/>
    </p:embeddedFont>
    <p:embeddedFont>
      <p:font typeface="Barlow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Relationship Id="rId19" Type="http://schemas.openxmlformats.org/officeDocument/2006/relationships/font" Target="fonts/font6.fntdata"/><Relationship Id="rId20" Type="http://schemas.openxmlformats.org/officeDocument/2006/relationships/font" Target="fonts/font7.fntdata"/><Relationship Id="rId2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591038"/>
            <a:ext cx="577881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Unity in Diversity: India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3628668"/>
            <a:ext cx="762738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 is a land of immense diversity, a tapestry woven from vibrant threads of religion, geography, language, climate, art, and folklore. This presentation explores how India celebrates diversity, achieves unity, and inspires the world.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758309" y="5275421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9" y="5283041"/>
            <a:ext cx="331351" cy="33135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13128" y="5259229"/>
            <a:ext cx="1821418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by bhawna k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237065"/>
            <a:ext cx="658260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Religious Diversity in India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49127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Hinduism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064079"/>
            <a:ext cx="4018359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 is the birthplace of Hinduism, one of the world's oldest and most diverse religions. Hinduism is characterized by its vast array of deities, rituals, and philosophies.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312926" y="349127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Islam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12926" y="4064079"/>
            <a:ext cx="4018359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Islam arrived in India centuries ago, and its presence is deeply woven into the country's cultural fabric. Islam is a monotheistic religion that emphasizes faith, charity, and justice.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867543" y="349127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Other Religions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67543" y="4064079"/>
            <a:ext cx="4018359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 is also home to a multitude of other religions, including Sikhism, Buddhism, Jainism, and Christianity. Each of these faiths has its own unique traditions and practices.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717000"/>
            <a:ext cx="760083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Geographical Diversity in India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97120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Himalayas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544014"/>
            <a:ext cx="4018359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Himalayas are a mountain range in Asia and are home to the highest peaks in the world. The Himalayas are a natural wonder and are important to the environment and economy of India.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312926" y="297120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Deserts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12926" y="3544014"/>
            <a:ext cx="4018359" cy="2426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India's deserts are home to a unique ecosystem and are a testament to the country's diverse geography. The deserts are home to many different species of plants and animals that have adapted to the harsh environment.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867543" y="297120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Coastal Regions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67543" y="3544014"/>
            <a:ext cx="4018359" cy="277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India's coastlines are a source of beauty and economic activity. They are home to a variety of ecosystems, including beaches, mangroves, and coral reefs. These ecosystems provide habitat for a variety of species and are important to the country's tourism industry.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354931"/>
            <a:ext cx="6774180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Linguistic Diversity in India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44709" y="2392561"/>
            <a:ext cx="3705463" cy="2306122"/>
          </a:xfrm>
          <a:prstGeom prst="roundRect">
            <a:avLst>
              <a:gd name="adj" fmla="val 8456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3340" dist="26670" dir="13500000">
              <a:srgbClr val="ffffff">
                <a:alpha val="7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461284" y="260913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Indo-Aryan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461284" y="3095268"/>
            <a:ext cx="3272314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Hindi, Bengali, Marathi, Gujarati, Punjabi, and Urdu are some of the major languages spoken in India.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0166747" y="2392561"/>
            <a:ext cx="3705463" cy="2306122"/>
          </a:xfrm>
          <a:prstGeom prst="roundRect">
            <a:avLst>
              <a:gd name="adj" fmla="val 8456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3340" dist="26670" dir="13500000">
              <a:srgbClr val="ffffff">
                <a:alpha val="7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0383322" y="260913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Dravidian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383322" y="3095268"/>
            <a:ext cx="3272314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Tamil, Telugu, Kannada, and Malayalam are some of the major languages spoken in India.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44709" y="4915257"/>
            <a:ext cx="7627382" cy="1959412"/>
          </a:xfrm>
          <a:prstGeom prst="roundRect">
            <a:avLst>
              <a:gd name="adj" fmla="val 9952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3340" dist="26670" dir="13500000">
              <a:srgbClr val="ffffff">
                <a:alpha val="7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461284" y="513183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Other Languages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461284" y="5617964"/>
            <a:ext cx="7194233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 also has many other languages, including tribal languages, English, and others. This diversity is a testament to India's rich and varied cultural heritage.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342787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Climate Diversity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554391" y="2380417"/>
            <a:ext cx="30480" cy="4506278"/>
          </a:xfrm>
          <a:prstGeom prst="roundRect">
            <a:avLst>
              <a:gd name="adj" fmla="val 639750"/>
            </a:avLst>
          </a:prstGeom>
          <a:solidFill>
            <a:srgbClr val="C1C3D0"/>
          </a:solidFill>
          <a:ln/>
        </p:spPr>
      </p:sp>
      <p:sp>
        <p:nvSpPr>
          <p:cNvPr id="5" name="Shape 2"/>
          <p:cNvSpPr/>
          <p:nvPr/>
        </p:nvSpPr>
        <p:spPr>
          <a:xfrm>
            <a:off x="6782872" y="2852618"/>
            <a:ext cx="758309" cy="30480"/>
          </a:xfrm>
          <a:prstGeom prst="roundRect">
            <a:avLst>
              <a:gd name="adj" fmla="val 639750"/>
            </a:avLst>
          </a:prstGeom>
          <a:solidFill>
            <a:srgbClr val="C1C3D0"/>
          </a:solidFill>
          <a:ln/>
        </p:spPr>
      </p:sp>
      <p:sp>
        <p:nvSpPr>
          <p:cNvPr id="6" name="Shape 3"/>
          <p:cNvSpPr/>
          <p:nvPr/>
        </p:nvSpPr>
        <p:spPr>
          <a:xfrm>
            <a:off x="6325910" y="2624137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3340" dist="26670" dir="13500000">
              <a:srgbClr val="ffffff">
                <a:alpha val="7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509028" y="2696766"/>
            <a:ext cx="121087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761208" y="2596991"/>
            <a:ext cx="6110883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the frigid peaks of the Himalayas to the scorching deserts of Rajasthan, India experiences a wide range of climates.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782872" y="4542473"/>
            <a:ext cx="758309" cy="30480"/>
          </a:xfrm>
          <a:prstGeom prst="roundRect">
            <a:avLst>
              <a:gd name="adj" fmla="val 639750"/>
            </a:avLst>
          </a:prstGeom>
          <a:solidFill>
            <a:srgbClr val="C1C3D0"/>
          </a:solidFill>
          <a:ln/>
        </p:spPr>
      </p:sp>
      <p:sp>
        <p:nvSpPr>
          <p:cNvPr id="10" name="Shape 7"/>
          <p:cNvSpPr/>
          <p:nvPr/>
        </p:nvSpPr>
        <p:spPr>
          <a:xfrm>
            <a:off x="6325910" y="4313992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3340" dist="26670" dir="13500000">
              <a:srgbClr val="ffffff">
                <a:alpha val="7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473785" y="4386620"/>
            <a:ext cx="191572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7761208" y="4286845"/>
            <a:ext cx="6110883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country's diverse climate is a product of its geographical location, elevation, and monsoon winds.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6782872" y="5885617"/>
            <a:ext cx="758309" cy="30480"/>
          </a:xfrm>
          <a:prstGeom prst="roundRect">
            <a:avLst>
              <a:gd name="adj" fmla="val 639750"/>
            </a:avLst>
          </a:prstGeom>
          <a:solidFill>
            <a:srgbClr val="C1C3D0"/>
          </a:solidFill>
          <a:ln/>
        </p:spPr>
      </p:sp>
      <p:sp>
        <p:nvSpPr>
          <p:cNvPr id="14" name="Shape 11"/>
          <p:cNvSpPr/>
          <p:nvPr/>
        </p:nvSpPr>
        <p:spPr>
          <a:xfrm>
            <a:off x="6325910" y="5657136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EEEFF5"/>
          </a:solidFill>
          <a:ln/>
          <a:effectLst>
            <a:outerShdw sx="100000" sy="100000" kx="0" ky="0" algn="bl" rotWithShape="0" blurRad="53340" dist="26670" dir="13500000">
              <a:srgbClr val="ffffff">
                <a:alpha val="7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6477238" y="5729764"/>
            <a:ext cx="184666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3"/>
          <p:cNvSpPr/>
          <p:nvPr/>
        </p:nvSpPr>
        <p:spPr>
          <a:xfrm>
            <a:off x="7761208" y="5629989"/>
            <a:ext cx="6110883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diversity is reflected in the country's flora and fauna, which have adapted to the unique conditions of each climate zone.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186101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Art and Folk Diversity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309" y="2332077"/>
            <a:ext cx="4154567" cy="25677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8309" y="517052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Dance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58309" y="5656659"/>
            <a:ext cx="4154567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 has a rich and diverse dance tradition, with many different forms of dance practiced throughout the country.</a:t>
            </a:r>
            <a:endParaRPr lang="en-US" sz="17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798" y="2332077"/>
            <a:ext cx="4154686" cy="25677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7798" y="517052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Festivals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7798" y="5656659"/>
            <a:ext cx="4154686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 is a land of festivals, and each festival is celebrated with its own unique traditions and customs.</a:t>
            </a:r>
            <a:endParaRPr lang="en-US" sz="17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7405" y="2332077"/>
            <a:ext cx="4154567" cy="25677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7405" y="517052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Music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7405" y="5656659"/>
            <a:ext cx="4154567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Indian music is characterized by its complex rhythms, melodies, and ragas, which are scales that evoke different emotions.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546152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Conclusion: Celebrating Diversity, Achieving Unity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296489"/>
            <a:ext cx="762738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India's diversity is a source of strength and unity. Through its rich cultural heritage, India has developed a unique ability to celebrate differences and come together as one. This ability is an inspiration to the world.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2024-12-31T04:29:36Z</dcterms:created>
  <dcterms:modified xsi:type="dcterms:W3CDTF">2024-12-31T04:29:36Z</dcterms:modified>
</cp:coreProperties>
</file>